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300" r:id="rId3"/>
    <p:sldId id="257" r:id="rId4"/>
    <p:sldId id="258" r:id="rId5"/>
    <p:sldId id="283" r:id="rId6"/>
    <p:sldId id="278" r:id="rId7"/>
    <p:sldId id="280" r:id="rId8"/>
    <p:sldId id="279" r:id="rId9"/>
    <p:sldId id="262" r:id="rId10"/>
    <p:sldId id="281" r:id="rId11"/>
    <p:sldId id="282" r:id="rId12"/>
    <p:sldId id="285" r:id="rId13"/>
    <p:sldId id="284" r:id="rId14"/>
    <p:sldId id="286" r:id="rId15"/>
    <p:sldId id="289" r:id="rId16"/>
    <p:sldId id="287" r:id="rId17"/>
    <p:sldId id="288" r:id="rId18"/>
    <p:sldId id="290" r:id="rId19"/>
    <p:sldId id="267" r:id="rId20"/>
    <p:sldId id="292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303" r:id="rId29"/>
    <p:sldId id="302" r:id="rId30"/>
    <p:sldId id="299" r:id="rId31"/>
    <p:sldId id="30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325A1-1733-4D13-B1B5-5E513DDC2452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3CC2-BD74-4714-8F87-2F8C6EC1D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1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A0258E5-6785-4456-8DE5-BAC68D69A033}"/>
              </a:ext>
            </a:extLst>
          </p:cNvPr>
          <p:cNvSpPr/>
          <p:nvPr userDrawn="1"/>
        </p:nvSpPr>
        <p:spPr>
          <a:xfrm>
            <a:off x="1241367" y="2261061"/>
            <a:ext cx="10174778" cy="25021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17532-BC3B-4BCF-9F4A-5745264C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F65EB-8AE8-46E7-8F0D-773BBED5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D6484-D2F9-4DCB-AB23-27B9A7BC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8CD08B-919D-4D86-9EF0-F102DBB6FABF}"/>
              </a:ext>
            </a:extLst>
          </p:cNvPr>
          <p:cNvSpPr/>
          <p:nvPr userDrawn="1"/>
        </p:nvSpPr>
        <p:spPr>
          <a:xfrm>
            <a:off x="1008611" y="1997768"/>
            <a:ext cx="10174778" cy="2502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00D893-9339-478C-8BDA-D12F52CE3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4332"/>
            <a:ext cx="9144000" cy="11290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588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6FB2E-038A-49B3-8E4A-43482073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056E9A-90B3-40F9-B785-784FCA696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51DFC-9F57-4268-AA8C-F8FF7CBC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BA1E5-139A-46AB-B906-56D878C9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86642-43CD-44F4-8F1D-A21FE95E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1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D9D06E-E031-42C5-B096-8BC903CC1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2BF5D-CBAB-41CD-B14C-7C7718554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522AF-2869-4A05-A792-7F8F8F39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0A591-3EDC-4BBE-9A21-A088EAC0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05477-6FEC-4EC8-BC90-799935F5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5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F1B30-EF3C-493D-85A1-85F931C5E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A4CDC-EA26-4C33-AEB6-08309A12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505A2-FA54-4D67-B9E5-D577360A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C38C4-2BA3-48A1-96EA-AF3B0B28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9D1C25-795D-481E-9877-02889C52DA36}"/>
              </a:ext>
            </a:extLst>
          </p:cNvPr>
          <p:cNvSpPr/>
          <p:nvPr userDrawn="1"/>
        </p:nvSpPr>
        <p:spPr>
          <a:xfrm>
            <a:off x="1070956" y="601720"/>
            <a:ext cx="10282844" cy="1088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F032BD-E32F-4B87-86F7-84807A06BA73}"/>
              </a:ext>
            </a:extLst>
          </p:cNvPr>
          <p:cNvSpPr/>
          <p:nvPr userDrawn="1"/>
        </p:nvSpPr>
        <p:spPr>
          <a:xfrm>
            <a:off x="838200" y="338427"/>
            <a:ext cx="10282844" cy="1088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75007-B57B-4136-9991-17C625BF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4286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763CF-FB7D-47E8-A1DE-5BFC877A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359828-9269-4432-A003-17E5B1A2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E68D4-753B-4A2C-805D-1DAED3BE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8710D4-9390-4FEA-BEC2-856A622B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0E4A0-97E6-4B50-BB96-E4FD74A3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0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21609-1C18-46C8-A99E-269BF533F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EFAC7-C720-48F4-B9C2-BBD554A5A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217B22-A566-4BC7-A888-7B940366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B2AE7D-858E-44EC-A4A2-B7EFA0F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CB942-A1F8-4349-99EC-81BA8F62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D1B6C3-52A7-4230-AB3A-A10BDF9C1814}"/>
              </a:ext>
            </a:extLst>
          </p:cNvPr>
          <p:cNvSpPr/>
          <p:nvPr userDrawn="1"/>
        </p:nvSpPr>
        <p:spPr>
          <a:xfrm>
            <a:off x="1070956" y="601720"/>
            <a:ext cx="10282844" cy="1088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3A9E7C-46B5-4C5A-9A56-32680535B3B8}"/>
              </a:ext>
            </a:extLst>
          </p:cNvPr>
          <p:cNvSpPr/>
          <p:nvPr userDrawn="1"/>
        </p:nvSpPr>
        <p:spPr>
          <a:xfrm>
            <a:off x="838200" y="338427"/>
            <a:ext cx="10282844" cy="1088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783335-211A-49A7-BE76-4C13216F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322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EF425B-EE49-436A-80DD-18B41583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4FB54D-AD05-4592-9BB0-44F2444E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038A53-D506-4849-8B76-35039CB08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BFF327-5553-4213-9B90-59257FF0D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116EC-B00F-4DA6-8C8F-DD24C30F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50BDCF-03C9-4AE6-A5EA-EA22B441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E0353B-79AA-42F7-8D21-C04DA824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52EE61-ACA5-46E2-BCF5-B72F6C3ACA6F}"/>
              </a:ext>
            </a:extLst>
          </p:cNvPr>
          <p:cNvSpPr/>
          <p:nvPr userDrawn="1"/>
        </p:nvSpPr>
        <p:spPr>
          <a:xfrm>
            <a:off x="1070956" y="601720"/>
            <a:ext cx="10282844" cy="1088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C26C8-7F9B-4814-9698-4A7C4E624EC4}"/>
              </a:ext>
            </a:extLst>
          </p:cNvPr>
          <p:cNvSpPr/>
          <p:nvPr userDrawn="1"/>
        </p:nvSpPr>
        <p:spPr>
          <a:xfrm>
            <a:off x="838200" y="338427"/>
            <a:ext cx="10282844" cy="1088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466430E-76EE-4C66-8B3B-1F2CAA75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28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E0ECE9-18E8-44AA-BC9D-F6DBF4DD4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14400-57C0-4E3F-9C67-13D5C9B6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585F02-2164-4DC2-8464-9A267A16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31D32-EFF3-4A03-B7DC-EA0C3AE1E2DC}"/>
              </a:ext>
            </a:extLst>
          </p:cNvPr>
          <p:cNvSpPr/>
          <p:nvPr userDrawn="1"/>
        </p:nvSpPr>
        <p:spPr>
          <a:xfrm>
            <a:off x="1070956" y="601720"/>
            <a:ext cx="10282844" cy="1088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CE73B6-8754-406C-98F0-39C11FA4EE98}"/>
              </a:ext>
            </a:extLst>
          </p:cNvPr>
          <p:cNvSpPr/>
          <p:nvPr userDrawn="1"/>
        </p:nvSpPr>
        <p:spPr>
          <a:xfrm>
            <a:off x="838200" y="338427"/>
            <a:ext cx="10282844" cy="1088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E721FBA-7B62-4325-8991-50F46A7E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750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83F6E7-0EAC-4A83-AB3F-7EADCF7D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30746-02F0-42B9-8CD0-1D36DFD7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2A2EA-C7BA-4882-969E-6D227AA1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7365B-C227-49B2-A632-84CE0CF4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9DB54-87A8-4619-9A8C-6569820CE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9231D-6D2D-419D-942B-7735F6B87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EE5A9-C734-4C34-BA3C-29CCE4C2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58816E-1282-413E-BBF0-9E99816B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C0639-D039-4E6C-83E6-814B1215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E0E2-C980-44B2-BDBF-6D541593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EFAEF6-69F6-4D82-AF82-7DD72564D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D542F-DA8A-45B7-A24A-E0D608811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F5F84-3155-4426-B440-9FC5A18E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5C40EF-5B94-4E1F-AE44-E3EBF436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4CA3A-D36A-48DB-BDA3-1D91965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6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44F946-96D7-43C4-ACD8-2C4047BB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EE6C7-F0D4-4927-9D7D-4192E972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2C4ED-636A-4E02-9F9F-6E95DD222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0D752-463D-4096-9CD1-5DE4906F9BC0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2B098-F1D4-407B-B089-E2238BFC1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D6DFA-29ED-4B91-B4A4-F5E88D2C5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8A1CC-F313-4F9C-B61A-5D6863AC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0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6mXM-oGggr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Vn39txtVIH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45DA519-6D91-4C64-AB21-A156509151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472508F-1B57-4121-85DA-3109E1A7B94A}"/>
              </a:ext>
            </a:extLst>
          </p:cNvPr>
          <p:cNvSpPr/>
          <p:nvPr/>
        </p:nvSpPr>
        <p:spPr>
          <a:xfrm>
            <a:off x="0" y="-2"/>
            <a:ext cx="12192000" cy="6857999"/>
          </a:xfrm>
          <a:prstGeom prst="parallelogram">
            <a:avLst>
              <a:gd name="adj" fmla="val 6185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840D468-97A4-4120-ABA1-D389F886C463}"/>
              </a:ext>
            </a:extLst>
          </p:cNvPr>
          <p:cNvSpPr/>
          <p:nvPr/>
        </p:nvSpPr>
        <p:spPr>
          <a:xfrm flipH="1">
            <a:off x="10836" y="1"/>
            <a:ext cx="12192000" cy="6857999"/>
          </a:xfrm>
          <a:prstGeom prst="parallelogram">
            <a:avLst>
              <a:gd name="adj" fmla="val 6185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46FE5-EF59-4933-9C68-690157692DF1}"/>
              </a:ext>
            </a:extLst>
          </p:cNvPr>
          <p:cNvSpPr txBox="1"/>
          <p:nvPr/>
        </p:nvSpPr>
        <p:spPr>
          <a:xfrm>
            <a:off x="2324100" y="1120676"/>
            <a:ext cx="754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SMARTTHINGS</a:t>
            </a:r>
          </a:p>
          <a:p>
            <a:r>
              <a:rPr lang="en-US" altLang="ko-KR" sz="7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LED</a:t>
            </a:r>
            <a:r>
              <a:rPr lang="ko-KR" altLang="en-US" sz="7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2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EQUALIZER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FA17-8055-4003-B727-5778847C5B1A}"/>
              </a:ext>
            </a:extLst>
          </p:cNvPr>
          <p:cNvSpPr txBox="1"/>
          <p:nvPr/>
        </p:nvSpPr>
        <p:spPr>
          <a:xfrm>
            <a:off x="4984376" y="5531280"/>
            <a:ext cx="632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김승호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2800" dirty="0" err="1">
                <a:solidFill>
                  <a:schemeClr val="accent6">
                    <a:lumMod val="50000"/>
                  </a:schemeClr>
                </a:solidFill>
              </a:rPr>
              <a:t>박상건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 유은서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2800" dirty="0" err="1">
                <a:solidFill>
                  <a:schemeClr val="accent6">
                    <a:lumMod val="50000"/>
                  </a:schemeClr>
                </a:solidFill>
              </a:rPr>
              <a:t>진기단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2800" dirty="0" err="1">
                <a:solidFill>
                  <a:schemeClr val="accent6">
                    <a:lumMod val="50000"/>
                  </a:schemeClr>
                </a:solidFill>
              </a:rPr>
              <a:t>차나리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2019.12.02 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 중간 점검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6C9175-E662-48F8-B0E9-124DC124BE0A}"/>
              </a:ext>
            </a:extLst>
          </p:cNvPr>
          <p:cNvSpPr/>
          <p:nvPr/>
        </p:nvSpPr>
        <p:spPr>
          <a:xfrm>
            <a:off x="6987539" y="3913888"/>
            <a:ext cx="45719" cy="814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D865E52-6091-4F88-9305-41DDFF42B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994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Graphic Equalizer Display Filter - MSGEQ7</a:t>
            </a:r>
          </a:p>
          <a:p>
            <a:pPr marL="0" indent="0">
              <a:buNone/>
            </a:pPr>
            <a:r>
              <a:rPr lang="ko-KR" altLang="en-US" sz="2400" b="1" dirty="0"/>
              <a:t>이 소자가 </a:t>
            </a:r>
            <a:r>
              <a:rPr lang="en-US" altLang="ko-KR" sz="2400" b="1" dirty="0"/>
              <a:t>Equalizer </a:t>
            </a:r>
            <a:r>
              <a:rPr lang="ko-KR" altLang="en-US" sz="2400" b="1" dirty="0"/>
              <a:t>를 만드는데 필요했다</a:t>
            </a:r>
            <a:r>
              <a:rPr lang="en-US" altLang="ko-KR" sz="2400" b="1" dirty="0"/>
              <a:t>.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EC23E54-3AE0-4E15-8097-C2E9F092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24223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F29A28B-3C42-43FE-89FD-D6131FF38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3440"/>
            <a:ext cx="7047254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4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2844" cy="1062270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 중간 점검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6C9175-E662-48F8-B0E9-124DC124BE0A}"/>
              </a:ext>
            </a:extLst>
          </p:cNvPr>
          <p:cNvSpPr/>
          <p:nvPr/>
        </p:nvSpPr>
        <p:spPr>
          <a:xfrm>
            <a:off x="6966620" y="3444104"/>
            <a:ext cx="45719" cy="814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1C47199-E02B-4205-8CAB-E40A99209AA2}"/>
              </a:ext>
            </a:extLst>
          </p:cNvPr>
          <p:cNvSpPr txBox="1">
            <a:spLocks/>
          </p:cNvSpPr>
          <p:nvPr/>
        </p:nvSpPr>
        <p:spPr>
          <a:xfrm>
            <a:off x="838200" y="2133716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/>
              <a:t>Graphic Equalizer Display Filter - MSGEQ7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/>
          </a:p>
          <a:p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ACEB70-9053-4349-8EC3-835F69E2A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5533"/>
            <a:ext cx="7521036" cy="321306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FC13EA3-0191-4557-982C-BE9C3A9FA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24223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8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재료 사용 계획 및 내역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5EDF1C0-D959-4488-9F0E-C88ACECD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4" y="2212808"/>
            <a:ext cx="97821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making (1)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5D69F-3621-49A3-AF82-466D3D03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37698" y="1606263"/>
            <a:ext cx="3596987" cy="4795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B682D-728D-4698-8227-FE415E09F779}"/>
              </a:ext>
            </a:extLst>
          </p:cNvPr>
          <p:cNvSpPr txBox="1"/>
          <p:nvPr/>
        </p:nvSpPr>
        <p:spPr>
          <a:xfrm>
            <a:off x="5979622" y="2205760"/>
            <a:ext cx="5798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불량 색출 작업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배선을 하기 전 불량이 있는 </a:t>
            </a:r>
            <a:r>
              <a:rPr lang="en-US" altLang="ko-KR" dirty="0"/>
              <a:t>LED</a:t>
            </a:r>
            <a:r>
              <a:rPr lang="ko-KR" altLang="en-US" dirty="0"/>
              <a:t>를 확인하기 위한 작업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배선 후 불량이 확인되어 발생하는 시간 낭비를 막음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앞으로 사용할 </a:t>
            </a:r>
            <a:r>
              <a:rPr lang="en-US" altLang="ko-KR" dirty="0"/>
              <a:t>LED</a:t>
            </a:r>
            <a:r>
              <a:rPr lang="ko-KR" altLang="en-US" dirty="0"/>
              <a:t>의 상태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122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making (2)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그림 5" descr="사람, 실내, 남자, 보는이(가) 표시된 사진&#10;&#10;자동 생성된 설명">
            <a:extLst>
              <a:ext uri="{FF2B5EF4-FFF2-40B4-BE49-F238E27FC236}">
                <a16:creationId xmlns:a16="http://schemas.microsoft.com/office/drawing/2014/main" id="{16AD7438-823B-45FC-B17D-41899808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9790" y="2585603"/>
            <a:ext cx="3985491" cy="2989118"/>
          </a:xfrm>
          <a:prstGeom prst="rect">
            <a:avLst/>
          </a:prstGeom>
        </p:spPr>
      </p:pic>
      <p:pic>
        <p:nvPicPr>
          <p:cNvPr id="10" name="그림 9" descr="전자기기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10F8EFD3-17D7-403A-BF5D-66CC5668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4213" y="2605961"/>
            <a:ext cx="4148356" cy="31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making (3)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4E9AF145-5AC6-4BC7-8B62-FE1E3FA20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249"/>
            <a:ext cx="4837652" cy="3628239"/>
          </a:xfrm>
          <a:prstGeom prst="rect">
            <a:avLst/>
          </a:prstGeom>
        </p:spPr>
      </p:pic>
      <p:pic>
        <p:nvPicPr>
          <p:cNvPr id="8" name="그림 7" descr="테이블, 놓은이(가) 표시된 사진&#10;&#10;자동 생성된 설명">
            <a:extLst>
              <a:ext uri="{FF2B5EF4-FFF2-40B4-BE49-F238E27FC236}">
                <a16:creationId xmlns:a16="http://schemas.microsoft.com/office/drawing/2014/main" id="{ABF252A6-4482-48D9-9BAF-D7C3D32F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20857" y="1643540"/>
            <a:ext cx="3628241" cy="48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making (4)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7114F2F1-F2B8-4B1D-AC2A-42F44EDF1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672"/>
            <a:ext cx="5508771" cy="4131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A6533-4E99-42AE-ADF4-1358CA3DEDB3}"/>
              </a:ext>
            </a:extLst>
          </p:cNvPr>
          <p:cNvSpPr txBox="1"/>
          <p:nvPr/>
        </p:nvSpPr>
        <p:spPr>
          <a:xfrm>
            <a:off x="6637713" y="1898006"/>
            <a:ext cx="47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cube</a:t>
            </a:r>
            <a:r>
              <a:rPr lang="ko-KR" altLang="en-US" dirty="0"/>
              <a:t> 동작 확인</a:t>
            </a:r>
            <a:endParaRPr lang="en-US" altLang="ko-KR" dirty="0"/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AA57ACB-AAA7-4CA4-9B44-FD3D5B8F0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13" y="2267338"/>
            <a:ext cx="3853835" cy="42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making (5) _ </a:t>
            </a:r>
            <a:r>
              <a:rPr lang="ko-KR" altLang="en-US" dirty="0">
                <a:latin typeface="Berlin Sans FB Demi" panose="020E0802020502020306" pitchFamily="34" charset="0"/>
              </a:rPr>
              <a:t>제어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520CF-92E9-41CD-9184-5D650B6C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08079"/>
            <a:ext cx="4158673" cy="4451157"/>
          </a:xfrm>
          <a:prstGeom prst="rect">
            <a:avLst/>
          </a:prstGeom>
        </p:spPr>
      </p:pic>
      <p:pic>
        <p:nvPicPr>
          <p:cNvPr id="9" name="그림 8" descr="회로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4E9C128-6145-4C06-9F7C-2FE14691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46" y="1908079"/>
            <a:ext cx="5754254" cy="431569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6BFD1BC-EB61-46F1-8A67-4BF2547E89D9}"/>
              </a:ext>
            </a:extLst>
          </p:cNvPr>
          <p:cNvSpPr/>
          <p:nvPr/>
        </p:nvSpPr>
        <p:spPr>
          <a:xfrm>
            <a:off x="2170545" y="5440218"/>
            <a:ext cx="729673" cy="69272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4ECC7E-0A97-4223-A736-9FDA414907D0}"/>
              </a:ext>
            </a:extLst>
          </p:cNvPr>
          <p:cNvSpPr/>
          <p:nvPr/>
        </p:nvSpPr>
        <p:spPr>
          <a:xfrm rot="1934215">
            <a:off x="7155004" y="3495370"/>
            <a:ext cx="2400057" cy="55651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8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KakaoTalk_Video_20191201_1432_57_097">
            <a:hlinkClick r:id="" action="ppaction://media"/>
            <a:extLst>
              <a:ext uri="{FF2B5EF4-FFF2-40B4-BE49-F238E27FC236}">
                <a16:creationId xmlns:a16="http://schemas.microsoft.com/office/drawing/2014/main" id="{CE11D554-95F8-4643-A5B0-49B1ED8C8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0229" y="1879599"/>
            <a:ext cx="4411541" cy="46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E16FD-9270-469B-AC8B-7359A211E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LED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EQUALIZER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55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45DA519-6D91-4C64-AB21-A156509151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840D468-97A4-4120-ABA1-D389F886C463}"/>
              </a:ext>
            </a:extLst>
          </p:cNvPr>
          <p:cNvSpPr/>
          <p:nvPr/>
        </p:nvSpPr>
        <p:spPr>
          <a:xfrm flipH="1">
            <a:off x="10836" y="1"/>
            <a:ext cx="12192000" cy="6857999"/>
          </a:xfrm>
          <a:prstGeom prst="parallelogram">
            <a:avLst>
              <a:gd name="adj" fmla="val 6185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4BFB178-EF71-4C14-949C-89E6A3196857}"/>
              </a:ext>
            </a:extLst>
          </p:cNvPr>
          <p:cNvSpPr/>
          <p:nvPr/>
        </p:nvSpPr>
        <p:spPr>
          <a:xfrm>
            <a:off x="-21672" y="0"/>
            <a:ext cx="3755472" cy="6857999"/>
          </a:xfrm>
          <a:prstGeom prst="homePlate">
            <a:avLst>
              <a:gd name="adj" fmla="val 2545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46FE5-EF59-4933-9C68-690157692DF1}"/>
              </a:ext>
            </a:extLst>
          </p:cNvPr>
          <p:cNvSpPr txBox="1"/>
          <p:nvPr/>
        </p:nvSpPr>
        <p:spPr>
          <a:xfrm>
            <a:off x="761402" y="2828834"/>
            <a:ext cx="198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목차</a:t>
            </a:r>
            <a:endParaRPr lang="en-US" altLang="ko-KR" sz="720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3DFE92-DB94-4E57-9A19-1884205C8CB6}"/>
              </a:ext>
            </a:extLst>
          </p:cNvPr>
          <p:cNvSpPr/>
          <p:nvPr/>
        </p:nvSpPr>
        <p:spPr>
          <a:xfrm>
            <a:off x="3924300" y="133350"/>
            <a:ext cx="8077200" cy="13525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Project design</a:t>
            </a:r>
            <a:endParaRPr lang="ko-KR" altLang="en-US" sz="6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9258F9-C9FF-405F-84E5-AE1332B9D46D}"/>
              </a:ext>
            </a:extLst>
          </p:cNvPr>
          <p:cNvSpPr/>
          <p:nvPr/>
        </p:nvSpPr>
        <p:spPr>
          <a:xfrm>
            <a:off x="3924300" y="1826462"/>
            <a:ext cx="8077200" cy="13525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PROTOTYPE</a:t>
            </a:r>
            <a:endParaRPr lang="ko-KR" altLang="en-US" sz="6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3C6FAD-829E-4C5B-A888-B9E1B8309E22}"/>
              </a:ext>
            </a:extLst>
          </p:cNvPr>
          <p:cNvSpPr/>
          <p:nvPr/>
        </p:nvSpPr>
        <p:spPr>
          <a:xfrm>
            <a:off x="3924300" y="3519575"/>
            <a:ext cx="8077200" cy="13525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LED EQUALIZER</a:t>
            </a:r>
            <a:endParaRPr lang="ko-KR" altLang="en-US" sz="6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FB7D42-BB45-4A2D-B37C-E115A47047C5}"/>
              </a:ext>
            </a:extLst>
          </p:cNvPr>
          <p:cNvSpPr/>
          <p:nvPr/>
        </p:nvSpPr>
        <p:spPr>
          <a:xfrm>
            <a:off x="3924300" y="5188787"/>
            <a:ext cx="8077200" cy="13525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</a:rPr>
              <a:t>LED PERFORMANCE</a:t>
            </a:r>
            <a:endParaRPr lang="ko-KR" altLang="en-US" sz="60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289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(1)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테이블, 가방이(가) 표시된 사진&#10;&#10;자동 생성된 설명">
            <a:extLst>
              <a:ext uri="{FF2B5EF4-FFF2-40B4-BE49-F238E27FC236}">
                <a16:creationId xmlns:a16="http://schemas.microsoft.com/office/drawing/2014/main" id="{946FEED5-1DA0-4A8A-86F7-54B916D2A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78747" y="927755"/>
            <a:ext cx="4619678" cy="6510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E1608F-00F3-40DF-B1EE-B5E44E1AE50B}"/>
              </a:ext>
            </a:extLst>
          </p:cNvPr>
          <p:cNvSpPr txBox="1"/>
          <p:nvPr/>
        </p:nvSpPr>
        <p:spPr>
          <a:xfrm>
            <a:off x="7734650" y="3414672"/>
            <a:ext cx="362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 결정 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Cardboard + LED 14 x 8 x 1</a:t>
            </a:r>
          </a:p>
        </p:txBody>
      </p:sp>
    </p:spTree>
    <p:extLst>
      <p:ext uri="{BB962C8B-B14F-4D97-AF65-F5344CB8AC3E}">
        <p14:creationId xmlns:p14="http://schemas.microsoft.com/office/powerpoint/2010/main" val="272448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(2)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그림 5" descr="실내, 앉아있는, 작은, 고양이이(가) 표시된 사진&#10;&#10;자동 생성된 설명">
            <a:extLst>
              <a:ext uri="{FF2B5EF4-FFF2-40B4-BE49-F238E27FC236}">
                <a16:creationId xmlns:a16="http://schemas.microsoft.com/office/drawing/2014/main" id="{B1F364BD-315E-4391-B7DD-3EE36569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340"/>
            <a:ext cx="6344873" cy="4758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8DE4C-1225-47E0-ADBD-885EE11D6B31}"/>
              </a:ext>
            </a:extLst>
          </p:cNvPr>
          <p:cNvSpPr txBox="1"/>
          <p:nvPr/>
        </p:nvSpPr>
        <p:spPr>
          <a:xfrm>
            <a:off x="7575259" y="3429000"/>
            <a:ext cx="362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assembling board</a:t>
            </a:r>
          </a:p>
          <a:p>
            <a:endParaRPr lang="en-US" altLang="ko-KR" dirty="0"/>
          </a:p>
          <a:p>
            <a:r>
              <a:rPr lang="en-US" altLang="ko-KR" dirty="0"/>
              <a:t>- 3D</a:t>
            </a:r>
            <a:r>
              <a:rPr lang="ko-KR" altLang="en-US" dirty="0"/>
              <a:t> 프린터로 제작</a:t>
            </a:r>
          </a:p>
        </p:txBody>
      </p:sp>
    </p:spTree>
    <p:extLst>
      <p:ext uri="{BB962C8B-B14F-4D97-AF65-F5344CB8AC3E}">
        <p14:creationId xmlns:p14="http://schemas.microsoft.com/office/powerpoint/2010/main" val="401967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(3) _ soldering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테이블, 실내, 앉아있는, 목재의이(가) 표시된 사진&#10;&#10;자동 생성된 설명">
            <a:extLst>
              <a:ext uri="{FF2B5EF4-FFF2-40B4-BE49-F238E27FC236}">
                <a16:creationId xmlns:a16="http://schemas.microsoft.com/office/drawing/2014/main" id="{15D5C5C9-86C0-49D8-8DD2-04210648D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838"/>
            <a:ext cx="3382818" cy="4632036"/>
          </a:xfrm>
          <a:prstGeom prst="rect">
            <a:avLst/>
          </a:prstGeom>
        </p:spPr>
      </p:pic>
      <p:pic>
        <p:nvPicPr>
          <p:cNvPr id="7" name="그림 6" descr="테이블, 앉아있는이(가) 표시된 사진&#10;&#10;자동 생성된 설명">
            <a:extLst>
              <a:ext uri="{FF2B5EF4-FFF2-40B4-BE49-F238E27FC236}">
                <a16:creationId xmlns:a16="http://schemas.microsoft.com/office/drawing/2014/main" id="{77F2C26D-C456-48B3-9F46-15FF63D7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874" y="770948"/>
            <a:ext cx="4632036" cy="68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(4) _ soldering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9C152ADD-9480-4A2F-9AB6-E961F546E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55727" y="1506585"/>
            <a:ext cx="3917950" cy="52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F1A45-0CFB-4748-90CD-B626111B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65331" y="2159576"/>
            <a:ext cx="5223934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(5) _ assembling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8A26F-DAB5-4F92-8FE6-727A2562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09" y="2068944"/>
            <a:ext cx="5267036" cy="3950277"/>
          </a:xfrm>
          <a:prstGeom prst="rect">
            <a:avLst/>
          </a:prstGeom>
        </p:spPr>
      </p:pic>
      <p:pic>
        <p:nvPicPr>
          <p:cNvPr id="7" name="그림 6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B44B0661-879A-4E0F-9082-F1C4D1223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8283" y="2456005"/>
            <a:ext cx="4613564" cy="34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(6)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C2912F02-72A8-44C2-A2AE-4D4169875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630743"/>
            <a:ext cx="5006086" cy="2836607"/>
          </a:xfrm>
          <a:prstGeom prst="rect">
            <a:avLst/>
          </a:prstGeom>
        </p:spPr>
      </p:pic>
      <p:pic>
        <p:nvPicPr>
          <p:cNvPr id="4" name="그림 3" descr="실내, 컴퓨터, 검은색, 테이블이(가) 표시된 사진&#10;&#10;자동 생성된 설명">
            <a:extLst>
              <a:ext uri="{FF2B5EF4-FFF2-40B4-BE49-F238E27FC236}">
                <a16:creationId xmlns:a16="http://schemas.microsoft.com/office/drawing/2014/main" id="{4250CD41-0E36-428F-A3A2-46090131B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94" y="2630743"/>
            <a:ext cx="4933950" cy="295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(7)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257219B-C4FF-47D2-9596-09603A7B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4695825"/>
            <a:ext cx="6924675" cy="216217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DA3784D-4CAE-4AA3-942E-FBF0E5FC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829826"/>
            <a:ext cx="5486400" cy="2724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B5101-A4EA-4A15-A5A1-D0FCE1ECD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8" y="1829826"/>
            <a:ext cx="4822176" cy="4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8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(8)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6CB42B7E-3BFE-4116-A3A7-853A37317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109356"/>
            <a:ext cx="7203478" cy="40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LED EQUALIZER making (9)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C7BE5E-096F-4003-8B62-6E05CFB8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09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DF7A86E-57C0-4139-90C4-4694D5A3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455658"/>
            <a:ext cx="7048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7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PROJECT</a:t>
            </a:r>
            <a:r>
              <a:rPr lang="ko-KR" altLang="en-US" dirty="0">
                <a:latin typeface="Berlin Sans FB Demi" panose="020E0802020502020306" pitchFamily="34" charset="0"/>
              </a:rPr>
              <a:t> </a:t>
            </a:r>
            <a:r>
              <a:rPr lang="en-US" altLang="ko-KR" dirty="0">
                <a:latin typeface="Berlin Sans FB Demi" panose="020E0802020502020306" pitchFamily="34" charset="0"/>
              </a:rPr>
              <a:t>LED EQUALIZER COMPLETE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KakaoTalk_Video_20191202_1746_45_152">
            <a:hlinkClick r:id="" action="ppaction://media"/>
            <a:extLst>
              <a:ext uri="{FF2B5EF4-FFF2-40B4-BE49-F238E27FC236}">
                <a16:creationId xmlns:a16="http://schemas.microsoft.com/office/drawing/2014/main" id="{D26652FB-2FD2-49C5-AB55-3987E60B7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489" b="21158"/>
          <a:stretch/>
        </p:blipFill>
        <p:spPr>
          <a:xfrm>
            <a:off x="7457584" y="1903646"/>
            <a:ext cx="3863975" cy="4344754"/>
          </a:xfrm>
          <a:prstGeom prst="rect">
            <a:avLst/>
          </a:prstGeom>
        </p:spPr>
      </p:pic>
      <p:pic>
        <p:nvPicPr>
          <p:cNvPr id="6" name="그림 5" descr="테이블, 앉아있는, 컴퓨터, 책상이(가) 표시된 사진&#10;&#10;자동 생성된 설명">
            <a:extLst>
              <a:ext uri="{FF2B5EF4-FFF2-40B4-BE49-F238E27FC236}">
                <a16:creationId xmlns:a16="http://schemas.microsoft.com/office/drawing/2014/main" id="{0287CDC2-3643-4EE9-A3B7-5515433A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1" y="2038350"/>
            <a:ext cx="5428061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E16FD-9270-469B-AC8B-7359A211E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PROJECT DESIGN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40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E16FD-9270-469B-AC8B-7359A211E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LED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EQUALIZER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75084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45DA519-6D91-4C64-AB21-A156509151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472508F-1B57-4121-85DA-3109E1A7B94A}"/>
              </a:ext>
            </a:extLst>
          </p:cNvPr>
          <p:cNvSpPr/>
          <p:nvPr/>
        </p:nvSpPr>
        <p:spPr>
          <a:xfrm>
            <a:off x="0" y="-2"/>
            <a:ext cx="12192000" cy="6857999"/>
          </a:xfrm>
          <a:prstGeom prst="parallelogram">
            <a:avLst>
              <a:gd name="adj" fmla="val 6185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840D468-97A4-4120-ABA1-D389F886C463}"/>
              </a:ext>
            </a:extLst>
          </p:cNvPr>
          <p:cNvSpPr/>
          <p:nvPr/>
        </p:nvSpPr>
        <p:spPr>
          <a:xfrm flipH="1">
            <a:off x="10836" y="1"/>
            <a:ext cx="12192000" cy="6857999"/>
          </a:xfrm>
          <a:prstGeom prst="parallelogram">
            <a:avLst>
              <a:gd name="adj" fmla="val 6185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FA17-8055-4003-B727-5778847C5B1A}"/>
              </a:ext>
            </a:extLst>
          </p:cNvPr>
          <p:cNvSpPr txBox="1"/>
          <p:nvPr/>
        </p:nvSpPr>
        <p:spPr>
          <a:xfrm>
            <a:off x="3097810" y="2644167"/>
            <a:ext cx="6018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8315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 </a:t>
            </a:r>
            <a:r>
              <a:rPr lang="ko-KR" altLang="en-US" dirty="0">
                <a:latin typeface="Berlin Sans FB Demi" panose="020E0802020502020306" pitchFamily="34" charset="0"/>
              </a:rPr>
              <a:t>칙칙한 동방에 불빛 하나 음악 하나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175E5-A5CD-45A1-978F-7E1AD07BFBF2}"/>
              </a:ext>
            </a:extLst>
          </p:cNvPr>
          <p:cNvSpPr txBox="1"/>
          <p:nvPr/>
        </p:nvSpPr>
        <p:spPr>
          <a:xfrm>
            <a:off x="5979622" y="2707297"/>
            <a:ext cx="5606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en-US" altLang="ko-KR" dirty="0"/>
              <a:t>LED </a:t>
            </a:r>
            <a:r>
              <a:rPr lang="ko-KR" altLang="en-US" dirty="0"/>
              <a:t>소자를 입체적인 사각형 모양으로 배선한 </a:t>
            </a:r>
            <a:endParaRPr lang="en-US" altLang="ko-KR" dirty="0"/>
          </a:p>
          <a:p>
            <a:r>
              <a:rPr lang="en-US" altLang="ko-KR" dirty="0"/>
              <a:t>LED Cube </a:t>
            </a:r>
            <a:r>
              <a:rPr lang="ko-KR" altLang="en-US" dirty="0"/>
              <a:t>영상에서 모티브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dirty="0"/>
              <a:t>미리 출력되는 </a:t>
            </a:r>
            <a:r>
              <a:rPr lang="en-US" altLang="ko-KR" dirty="0"/>
              <a:t>LED </a:t>
            </a:r>
            <a:r>
              <a:rPr lang="ko-KR" altLang="en-US" dirty="0"/>
              <a:t>형태를 코드로 작성하여  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ko-KR" altLang="en-US" dirty="0" err="1"/>
              <a:t>점등시키는</a:t>
            </a:r>
            <a:r>
              <a:rPr lang="ko-KR" altLang="en-US" dirty="0"/>
              <a:t> 대신에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dirty="0"/>
              <a:t>입력해준 음악에 맞춰 노래의 주파수에 관한 파형을 </a:t>
            </a:r>
            <a:r>
              <a:rPr lang="en-US" altLang="ko-KR" dirty="0"/>
              <a:t>LED CUBE</a:t>
            </a:r>
            <a:r>
              <a:rPr lang="ko-KR" altLang="en-US" dirty="0"/>
              <a:t>를 통해 표시해보기로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2A8A4F69-F011-4FDF-AA36-F5F560A9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7898"/>
            <a:ext cx="2158319" cy="1706720"/>
          </a:xfrm>
          <a:prstGeom prst="rect">
            <a:avLst/>
          </a:prstGeom>
        </p:spPr>
      </p:pic>
      <p:pic>
        <p:nvPicPr>
          <p:cNvPr id="6" name="그림 5">
            <a:hlinkClick r:id="rId4"/>
            <a:extLst>
              <a:ext uri="{FF2B5EF4-FFF2-40B4-BE49-F238E27FC236}">
                <a16:creationId xmlns:a16="http://schemas.microsoft.com/office/drawing/2014/main" id="{CD09D77E-0DC2-492C-BAD5-A51EBF3AD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14619"/>
            <a:ext cx="4241800" cy="24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 </a:t>
            </a:r>
            <a:r>
              <a:rPr lang="ko-KR" altLang="en-US" dirty="0">
                <a:latin typeface="Berlin Sans FB Demi" panose="020E0802020502020306" pitchFamily="34" charset="0"/>
              </a:rPr>
              <a:t>기대 효과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88C274-6E6C-4E78-9FBE-BBA37FA0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69" y="2192440"/>
            <a:ext cx="10006105" cy="34163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동아리방에 비치하여 동아리원들의 심신 안정 효과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동아리 홍보할 때 전시용으로 사용할 수 있음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추후 다른 동아리원이 아이디어를 발전시켜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기능을 추가할 수 있음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이전에 해보지 못했던 복잡한 회로를 배선해보고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보드를 이용하여 </a:t>
            </a:r>
            <a:r>
              <a:rPr lang="ko-KR" altLang="en-US" sz="2000" dirty="0" err="1"/>
              <a:t>배선된</a:t>
            </a:r>
            <a:r>
              <a:rPr lang="ko-KR" altLang="en-US" sz="2000" dirty="0"/>
              <a:t> 회로를 직접 제어해보는 코드를 설계하여 학습 효과를 증진시킴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2986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E16FD-9270-469B-AC8B-7359A211E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Berlin Sans FB Demi" panose="020B0604020202020204" pitchFamily="34" charset="0"/>
                <a:cs typeface="Aharoni" panose="02010803020104030203" pitchFamily="2" charset="-79"/>
              </a:rPr>
              <a:t>PROTOTYPE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581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design purpose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D240EA5-3D65-4D05-84BB-B0731F8BF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830"/>
            <a:ext cx="10436604" cy="341630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동작 원리를 이해하기 위하여 축소된 형태의 </a:t>
            </a:r>
            <a:r>
              <a:rPr lang="en-US" altLang="ko-KR" sz="2000" dirty="0"/>
              <a:t>LED CUBE</a:t>
            </a:r>
            <a:r>
              <a:rPr lang="ko-KR" altLang="en-US" sz="2000" dirty="0"/>
              <a:t>를 구상해 봄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브레드</a:t>
            </a:r>
            <a:r>
              <a:rPr lang="ko-KR" altLang="en-US" sz="2000" dirty="0"/>
              <a:t> 보드와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</a:t>
            </a:r>
            <a:r>
              <a:rPr lang="ko-KR" altLang="en-US" sz="2000" dirty="0"/>
              <a:t>를 이용해 </a:t>
            </a:r>
            <a:r>
              <a:rPr lang="en-US" altLang="ko-KR" sz="2000" dirty="0"/>
              <a:t>3X3X3 LED CUBE</a:t>
            </a:r>
            <a:r>
              <a:rPr lang="ko-KR" altLang="en-US" sz="2000" dirty="0"/>
              <a:t>의 프로토 타입을 제작해보고 앞으로 완성품을 만들 때 회로를 어떻게 배선해야 할지 구상해보는 계기를 가짐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앞으로 실제 작품 제작을 위한 회로 설계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 설계 예정</a:t>
            </a:r>
          </a:p>
        </p:txBody>
      </p:sp>
    </p:spTree>
    <p:extLst>
      <p:ext uri="{BB962C8B-B14F-4D97-AF65-F5344CB8AC3E}">
        <p14:creationId xmlns:p14="http://schemas.microsoft.com/office/powerpoint/2010/main" val="488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circuit design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KakaoTalk_Video_20191116_1607_57722">
            <a:hlinkClick r:id="" action="ppaction://media"/>
            <a:extLst>
              <a:ext uri="{FF2B5EF4-FFF2-40B4-BE49-F238E27FC236}">
                <a16:creationId xmlns:a16="http://schemas.microsoft.com/office/drawing/2014/main" id="{1C5ADD41-8448-4BF2-A111-C4B12812A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6984" y="2161734"/>
            <a:ext cx="5102748" cy="2891288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02A1EEE-84A4-4F0C-9A44-EE27CB23F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1734"/>
            <a:ext cx="5091764" cy="38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FF3798-FD50-4093-ABE2-02ECABE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erlin Sans FB Demi" panose="020E0802020502020306" pitchFamily="34" charset="0"/>
              </a:rPr>
              <a:t>3 x 3 x 3 LED CUBE code source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A5CB0B-A5B2-4BA2-BF4B-30432E4509CA}"/>
              </a:ext>
            </a:extLst>
          </p:cNvPr>
          <p:cNvSpPr/>
          <p:nvPr/>
        </p:nvSpPr>
        <p:spPr>
          <a:xfrm>
            <a:off x="2066925" y="2971800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37BE0C-C398-4394-919D-799CAD204FB2}"/>
              </a:ext>
            </a:extLst>
          </p:cNvPr>
          <p:cNvSpPr/>
          <p:nvPr/>
        </p:nvSpPr>
        <p:spPr>
          <a:xfrm>
            <a:off x="2066925" y="4524376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B86DA0B-706C-4476-926C-125326EAC85D}"/>
              </a:ext>
            </a:extLst>
          </p:cNvPr>
          <p:cNvSpPr/>
          <p:nvPr/>
        </p:nvSpPr>
        <p:spPr>
          <a:xfrm>
            <a:off x="3190875" y="3967162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AE56EB5-8E28-4699-B357-36ADB342AE89}"/>
              </a:ext>
            </a:extLst>
          </p:cNvPr>
          <p:cNvSpPr/>
          <p:nvPr/>
        </p:nvSpPr>
        <p:spPr>
          <a:xfrm>
            <a:off x="1952625" y="3773604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6C9175-E662-48F8-B0E9-124DC124BE0A}"/>
              </a:ext>
            </a:extLst>
          </p:cNvPr>
          <p:cNvSpPr/>
          <p:nvPr/>
        </p:nvSpPr>
        <p:spPr>
          <a:xfrm>
            <a:off x="6987539" y="3913888"/>
            <a:ext cx="45719" cy="814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FADD339-FD80-4C65-8891-B39BE06EC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5" y="1556537"/>
            <a:ext cx="4189904" cy="4983173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9C6C316F-EA93-4D47-86BD-E51A9459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33" y="1588430"/>
            <a:ext cx="4451291" cy="47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Berlin Sans FB Demi"/>
        <a:ea typeface="나눔고딕 ExtraBold"/>
        <a:cs typeface=""/>
      </a:majorFont>
      <a:minorFont>
        <a:latin typeface="Berlin Sans FB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409</Words>
  <Application>Microsoft Office PowerPoint</Application>
  <PresentationFormat>와이드스크린</PresentationFormat>
  <Paragraphs>80</Paragraphs>
  <Slides>31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나눔고딕 ExtraBold</vt:lpstr>
      <vt:lpstr>맑은 고딕</vt:lpstr>
      <vt:lpstr>바탕</vt:lpstr>
      <vt:lpstr>Arial</vt:lpstr>
      <vt:lpstr>Berlin Sans FB</vt:lpstr>
      <vt:lpstr>Berlin Sans FB Demi</vt:lpstr>
      <vt:lpstr>Office 테마</vt:lpstr>
      <vt:lpstr>PowerPoint 프레젠테이션</vt:lpstr>
      <vt:lpstr>PowerPoint 프레젠테이션</vt:lpstr>
      <vt:lpstr>PROJECT DESIGN</vt:lpstr>
      <vt:lpstr> 칙칙한 동방에 불빛 하나 음악 하나</vt:lpstr>
      <vt:lpstr> 기대 효과</vt:lpstr>
      <vt:lpstr>PROTOTYPE</vt:lpstr>
      <vt:lpstr>3 x 3 x 3 LED CUBE design purpose</vt:lpstr>
      <vt:lpstr>3 x 3 x 3 LED CUBE circuit design </vt:lpstr>
      <vt:lpstr>3 x 3 x 3 LED CUBE code source</vt:lpstr>
      <vt:lpstr> 중간 점검 1</vt:lpstr>
      <vt:lpstr> 중간 점검 1</vt:lpstr>
      <vt:lpstr> 재료 사용 계획 및 내역</vt:lpstr>
      <vt:lpstr>3 x 3 x 3 LED CUBE making (1)</vt:lpstr>
      <vt:lpstr>3 x 3 x 3 LED CUBE making (2)</vt:lpstr>
      <vt:lpstr>3 x 3 x 3 LED CUBE making (3)</vt:lpstr>
      <vt:lpstr>3 x 3 x 3 LED CUBE making (4)</vt:lpstr>
      <vt:lpstr>3 x 3 x 3 LED CUBE making (5) _ 제어</vt:lpstr>
      <vt:lpstr>3 x 3 x 3 LED CUBE </vt:lpstr>
      <vt:lpstr>LED EQUALIZER</vt:lpstr>
      <vt:lpstr>LED EQUALIZER making (1)</vt:lpstr>
      <vt:lpstr>LED EQUALIZER making (2)</vt:lpstr>
      <vt:lpstr>LED EQUALIZER making (3) _ soldering</vt:lpstr>
      <vt:lpstr>LED EQUALIZER making (4) _ soldering</vt:lpstr>
      <vt:lpstr>LED EQUALIZER making (5) _ assembling</vt:lpstr>
      <vt:lpstr>LED EQUALIZER making (6)</vt:lpstr>
      <vt:lpstr>LED EQUALIZER making (7)</vt:lpstr>
      <vt:lpstr>LED EQUALIZER making (8)</vt:lpstr>
      <vt:lpstr>LED EQUALIZER making (9)</vt:lpstr>
      <vt:lpstr>PROJECT LED EQUALIZER COMPLETE</vt:lpstr>
      <vt:lpstr>LED EQUALIZER 시연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승호</dc:creator>
  <cp:lastModifiedBy>박 상건</cp:lastModifiedBy>
  <cp:revision>71</cp:revision>
  <dcterms:created xsi:type="dcterms:W3CDTF">2019-11-02T12:07:56Z</dcterms:created>
  <dcterms:modified xsi:type="dcterms:W3CDTF">2019-12-21T04:06:39Z</dcterms:modified>
</cp:coreProperties>
</file>